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notesMasterIdLst>
    <p:notesMasterId r:id="rId5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60" Type="http://schemas.openxmlformats.org/officeDocument/2006/relationships/theme" Target="theme/theme1.xml"/><Relationship Id="rId6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https://github.com/hashbangcode/drupal-batch-api-talk.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The more resources you give to these services, the less users you can accommodate at once.
- Think about how long a page request should take in you web server.
2-5 seconds MAX!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2024-10-24T11:13:36Z</dcterms:created>
  <dcterms:modified xsi:type="dcterms:W3CDTF">2024-10-24T11:13:36Z</dcterms:modified>
</cp:coreProperties>
</file>